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pl-PL"/>
              <a:t>conference in Gdańsk</a:t>
            </a:r>
          </a:p>
          <a:p>
            <a:r>
              <a:rPr lang="pl-PL" cap="all"/>
              <a:t>Being </a:t>
            </a:r>
            <a:endParaRPr lang="pl-PL" cap="all">
              <a:effectLst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224F9A0-D2C4-F130-EF74-D7C8AB02564D}"/>
              </a:ext>
            </a:extLst>
          </p:cNvPr>
          <p:cNvSpPr txBox="1"/>
          <p:nvPr/>
        </p:nvSpPr>
        <p:spPr>
          <a:xfrm>
            <a:off x="5410200" y="51435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dirty="0" err="1">
                <a:solidFill>
                  <a:schemeClr val="bg1"/>
                </a:solidFill>
              </a:rPr>
              <a:t>Title</a:t>
            </a:r>
            <a:r>
              <a:rPr lang="pl-PL" sz="7200" dirty="0">
                <a:solidFill>
                  <a:schemeClr val="bg1"/>
                </a:solidFill>
              </a:rPr>
              <a:t> of the </a:t>
            </a:r>
            <a:r>
              <a:rPr lang="pl-PL" sz="7200" dirty="0" err="1">
                <a:solidFill>
                  <a:schemeClr val="bg1"/>
                </a:solidFill>
              </a:rPr>
              <a:t>abstract</a:t>
            </a:r>
            <a:endParaRPr lang="pl-PL" sz="7200" dirty="0">
              <a:solidFill>
                <a:schemeClr val="bg1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D73CB44-28DF-A5ED-47C7-5D94ED0194C3}"/>
              </a:ext>
            </a:extLst>
          </p:cNvPr>
          <p:cNvSpPr txBox="1"/>
          <p:nvPr/>
        </p:nvSpPr>
        <p:spPr>
          <a:xfrm>
            <a:off x="6972300" y="796211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err="1">
                <a:solidFill>
                  <a:schemeClr val="bg1"/>
                </a:solidFill>
              </a:rPr>
              <a:t>Names</a:t>
            </a:r>
            <a:r>
              <a:rPr lang="pl-PL" sz="3600" dirty="0">
                <a:solidFill>
                  <a:schemeClr val="bg1"/>
                </a:solidFill>
              </a:rPr>
              <a:t> of the </a:t>
            </a:r>
            <a:r>
              <a:rPr lang="pl-PL" sz="3600" dirty="0" err="1">
                <a:solidFill>
                  <a:schemeClr val="bg1"/>
                </a:solidFill>
              </a:rPr>
              <a:t>authors</a:t>
            </a:r>
            <a:endParaRPr lang="pl-PL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</Words>
  <Application>Microsoft Office PowerPoint</Application>
  <PresentationFormat>Niestandardowy</PresentationFormat>
  <Paragraphs>4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marcel.jakubowski@it.ug</cp:lastModifiedBy>
  <cp:revision>2</cp:revision>
  <dcterms:created xsi:type="dcterms:W3CDTF">2006-08-16T00:00:00Z</dcterms:created>
  <dcterms:modified xsi:type="dcterms:W3CDTF">2026-06-16T09:17:52Z</dcterms:modified>
  <dc:identifier>DAHMue9CN_0</dc:identifier>
</cp:coreProperties>
</file>